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C346B-D8D9-4298-B3BD-19B6630E27EC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238E-19F3-40FB-9A24-A194B47D45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83342-2BD0-4EC0-8BA0-9E7B8741485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B4EF1-18A2-4D28-A8FB-F1EE7B74EF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9206-5EA1-4CA6-AE1B-6D7AD789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819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IBM 11013</a:t>
            </a:r>
            <a:br>
              <a:rPr lang="en-US" dirty="0" smtClean="0"/>
            </a:br>
            <a:r>
              <a:rPr lang="en-US" dirty="0" smtClean="0"/>
              <a:t>Introduction to Islamic Economics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Islamic View points of 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Lecturer in charge </a:t>
            </a:r>
          </a:p>
          <a:p>
            <a:r>
              <a:rPr lang="en-US" dirty="0" err="1" smtClean="0"/>
              <a:t>RA.Sarjoon</a:t>
            </a:r>
            <a:endParaRPr lang="en-US" dirty="0" smtClean="0"/>
          </a:p>
          <a:p>
            <a:r>
              <a:rPr lang="en-US" dirty="0" smtClean="0"/>
              <a:t>06.06.2011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dirty="0" smtClean="0"/>
              <a:t>Organization</a:t>
            </a:r>
            <a:br>
              <a:rPr lang="en-US" dirty="0" smtClean="0"/>
            </a:br>
            <a:r>
              <a:rPr lang="en-US" sz="3600" dirty="0" smtClean="0"/>
              <a:t>(Meaning and Importance)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 Contracts (2:282)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Forms of Business Organizations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Profit Sharing (</a:t>
            </a:r>
            <a:r>
              <a:rPr lang="en-US" dirty="0" err="1" smtClean="0"/>
              <a:t>Mudaraba</a:t>
            </a:r>
            <a:r>
              <a:rPr lang="en-US" dirty="0" smtClean="0"/>
              <a:t>/</a:t>
            </a:r>
            <a:r>
              <a:rPr lang="en-US" dirty="0" err="1" smtClean="0"/>
              <a:t>Qirad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Partnership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err="1" smtClean="0"/>
              <a:t>Muzarea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Musaqath</a:t>
            </a:r>
            <a:endParaRPr lang="en-US" dirty="0" smtClean="0"/>
          </a:p>
          <a:p>
            <a:pPr marL="1314450" lvl="2" indent="-514350">
              <a:buFont typeface="+mj-lt"/>
              <a:buAutoNum type="alphaLcPeriod"/>
            </a:pPr>
            <a:r>
              <a:rPr lang="en-US" dirty="0" err="1" smtClean="0"/>
              <a:t>Shirkath</a:t>
            </a:r>
            <a:r>
              <a:rPr lang="en-US" dirty="0" smtClean="0"/>
              <a:t> Al-</a:t>
            </a:r>
            <a:r>
              <a:rPr lang="en-US" dirty="0" err="1" smtClean="0"/>
              <a:t>Mufawadha</a:t>
            </a:r>
            <a:endParaRPr lang="en-US" dirty="0" smtClean="0"/>
          </a:p>
          <a:p>
            <a:pPr marL="1314450" lvl="2" indent="-514350">
              <a:buFont typeface="+mj-lt"/>
              <a:buAutoNum type="alphaLcPeriod"/>
            </a:pPr>
            <a:r>
              <a:rPr lang="en-US" dirty="0" err="1" smtClean="0"/>
              <a:t>Shirkath</a:t>
            </a:r>
            <a:r>
              <a:rPr lang="en-US" dirty="0" smtClean="0"/>
              <a:t> Al-Anan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err="1" smtClean="0"/>
              <a:t>Hirkath</a:t>
            </a:r>
            <a:r>
              <a:rPr lang="en-US" dirty="0" smtClean="0"/>
              <a:t> Al-</a:t>
            </a:r>
            <a:r>
              <a:rPr lang="en-US" dirty="0" err="1" smtClean="0"/>
              <a:t>Sanai</a:t>
            </a:r>
            <a:endParaRPr lang="en-US" dirty="0" smtClean="0"/>
          </a:p>
          <a:p>
            <a:pPr marL="1314450" lvl="2" indent="-514350">
              <a:buFont typeface="+mj-lt"/>
              <a:buAutoNum type="alphaLcPeriod"/>
            </a:pPr>
            <a:r>
              <a:rPr lang="en-US" dirty="0" err="1" smtClean="0"/>
              <a:t>Shirkath</a:t>
            </a:r>
            <a:r>
              <a:rPr lang="en-US" dirty="0" smtClean="0"/>
              <a:t> Al-</a:t>
            </a:r>
            <a:r>
              <a:rPr lang="en-US" dirty="0" err="1" smtClean="0"/>
              <a:t>Wujooh</a:t>
            </a:r>
            <a:endParaRPr lang="en-US" dirty="0" smtClean="0"/>
          </a:p>
          <a:p>
            <a:pPr marL="1314450" lvl="2" indent="-514350">
              <a:buFont typeface="+mj-lt"/>
              <a:buAutoNum type="alphaLcPeriod"/>
            </a:pPr>
            <a:endParaRPr lang="en-US" dirty="0" smtClean="0"/>
          </a:p>
          <a:p>
            <a:pPr marL="1314450" lvl="2" indent="-51435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lphaLcPeriod" startAt="3"/>
            </a:pPr>
            <a:r>
              <a:rPr lang="en-US" dirty="0" smtClean="0"/>
              <a:t>Joint-Stock Companies</a:t>
            </a:r>
          </a:p>
          <a:p>
            <a:pPr marL="971550" lvl="1" indent="-514350">
              <a:buFont typeface="+mj-lt"/>
              <a:buAutoNum type="alphaLcPeriod" startAt="3"/>
            </a:pPr>
            <a:r>
              <a:rPr lang="en-US" dirty="0" smtClean="0"/>
              <a:t>Business on Commission</a:t>
            </a:r>
          </a:p>
          <a:p>
            <a:pPr marL="971550" lvl="1" indent="-514350">
              <a:buFont typeface="+mj-lt"/>
              <a:buAutoNum type="alphaLcPeriod" startAt="3"/>
            </a:pPr>
            <a:r>
              <a:rPr lang="en-US" dirty="0" smtClean="0"/>
              <a:t>Government undertaking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Islam considers production as a means using the wealth and the effort of the person to produce commodities which satisfy his living needs on this earth in a concept of </a:t>
            </a:r>
            <a:r>
              <a:rPr lang="en-US" dirty="0" err="1"/>
              <a:t>Halal</a:t>
            </a:r>
            <a:r>
              <a:rPr lang="en-US" dirty="0"/>
              <a:t> and </a:t>
            </a:r>
            <a:r>
              <a:rPr lang="en-US" dirty="0" err="1"/>
              <a:t>Haram</a:t>
            </a:r>
            <a:r>
              <a:rPr lang="en-US" dirty="0"/>
              <a:t>, and any means used outside this concept no matter the goods are do not consider production in the view of the </a:t>
            </a:r>
            <a:r>
              <a:rPr lang="en-US" dirty="0" err="1"/>
              <a:t>Shari’ah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Land /Natural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Capital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Organization /Entrepreneurship 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Land/ Natural Resources </a:t>
            </a:r>
            <a:br>
              <a:rPr lang="en-US" dirty="0" smtClean="0"/>
            </a:br>
            <a:r>
              <a:rPr lang="en-US" sz="3100" dirty="0" smtClean="0"/>
              <a:t>(Meaning and Importance)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Earth  (Soil)	(2:36)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Minerals	(57:25)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Mountains	(15:19) (79:32,33)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Forests 		(11:80)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Animals	(20:54)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Climate and Rainfall	(16:10,11)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Wider Significance of Land	(20:53)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 smtClean="0"/>
              <a:t>Labor</a:t>
            </a:r>
            <a:br>
              <a:rPr lang="en-US" dirty="0" smtClean="0"/>
            </a:br>
            <a:r>
              <a:rPr lang="en-US" sz="3100" dirty="0" smtClean="0"/>
              <a:t>(Meaning and Importance)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 was created to work	(90:04) (76:28)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 Labor 			(28:27)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Intellectual Labor			(12:54-56)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Supply of </a:t>
            </a:r>
            <a:r>
              <a:rPr lang="en-US" dirty="0" smtClean="0"/>
              <a:t>Labor</a:t>
            </a:r>
            <a:endParaRPr lang="en-US" dirty="0" smtClean="0"/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Efficiency </a:t>
            </a:r>
            <a:r>
              <a:rPr lang="en-US" dirty="0" smtClean="0"/>
              <a:t>of Labor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Mobility of Labor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Population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Freedom of Occupation(4:97,98)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Dignity of Labor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Supply of Labor(4)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Efficiency of Labor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Physical and Moral Health (28:26)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Mental </a:t>
            </a:r>
            <a:r>
              <a:rPr lang="en-US" dirty="0" smtClean="0"/>
              <a:t>Fitness (12:55)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Education and Training (2:269)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Beauty and Grace (27:88) 	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Mobility of Labor(4:97)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Population(6:151)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dirty="0" smtClean="0"/>
              <a:t>Capital</a:t>
            </a:r>
            <a:br>
              <a:rPr lang="en-US" dirty="0" smtClean="0"/>
            </a:br>
            <a:r>
              <a:rPr lang="en-US" sz="3100" dirty="0" smtClean="0"/>
              <a:t>(Meaning and Importance)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Accumulation of Capital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Avoidance of Extravagance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Hoarding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Peace and Security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Accumulation of Capital(1)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Growth of Income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Compulsory Measures 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Payment of </a:t>
            </a:r>
            <a:r>
              <a:rPr lang="en-US" dirty="0" err="1" smtClean="0"/>
              <a:t>Zakath</a:t>
            </a:r>
            <a:endParaRPr lang="en-US" dirty="0" smtClean="0"/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Prohibition of Interest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 smtClean="0"/>
              <a:t>Optional Measures 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To encourage growth of capital in </a:t>
            </a:r>
            <a:r>
              <a:rPr lang="en-US" dirty="0" smtClean="0"/>
              <a:t>the community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Re-investment of cash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Leaving successors wealthy 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 startAt="2"/>
            </a:pPr>
            <a:r>
              <a:rPr lang="en-US" dirty="0" smtClean="0"/>
              <a:t>Avoidance of Extravagance (7:31),(17:26,27)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en-US" dirty="0" smtClean="0"/>
              <a:t>Hoarding (70:18),(9:34)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en-US" dirty="0" smtClean="0"/>
              <a:t>Peace and Security (2:193),(22:40)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6/18/2011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Factors of Production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9206-5EA1-4CA6-AE1B-6D7AD78916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276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IBM 11013 Introduction to Islamic Economics   Islamic View points of Production</vt:lpstr>
      <vt:lpstr>Production </vt:lpstr>
      <vt:lpstr>Factors of  Production</vt:lpstr>
      <vt:lpstr>Land/ Natural Resources  (Meaning and Importance)</vt:lpstr>
      <vt:lpstr>Labor (Meaning and Importance) </vt:lpstr>
      <vt:lpstr>Supply of Labor(4) </vt:lpstr>
      <vt:lpstr>Capital (Meaning and Importance) </vt:lpstr>
      <vt:lpstr>Accumulation of Capital(1) </vt:lpstr>
      <vt:lpstr>Slide 9</vt:lpstr>
      <vt:lpstr>Organization (Meaning and Importance)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11013 Introduction to Islamic Economics </dc:title>
  <dc:creator>naf</dc:creator>
  <cp:lastModifiedBy>naf</cp:lastModifiedBy>
  <cp:revision>52</cp:revision>
  <dcterms:created xsi:type="dcterms:W3CDTF">2011-06-10T06:09:24Z</dcterms:created>
  <dcterms:modified xsi:type="dcterms:W3CDTF">2011-06-18T15:04:12Z</dcterms:modified>
</cp:coreProperties>
</file>